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1CAF2E-710A-48DD-B1D9-5CBB197A911A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711DB61-4F55-4F17-8B7D-EF29D887FA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Bar 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Erica </a:t>
            </a:r>
            <a:r>
              <a:rPr lang="en-US" dirty="0" err="1" smtClean="0"/>
              <a:t>Dube</a:t>
            </a:r>
            <a:endParaRPr lang="en-US" dirty="0"/>
          </a:p>
          <a:p>
            <a:r>
              <a:rPr lang="en-US" dirty="0" smtClean="0"/>
              <a:t>Emma </a:t>
            </a:r>
            <a:r>
              <a:rPr lang="en-US" dirty="0" err="1" smtClean="0"/>
              <a:t>Bodner</a:t>
            </a:r>
            <a:endParaRPr lang="en-US" dirty="0"/>
          </a:p>
          <a:p>
            <a:r>
              <a:rPr lang="en-US" dirty="0" err="1" smtClean="0"/>
              <a:t>Elanur</a:t>
            </a:r>
            <a:r>
              <a:rPr lang="en-US" dirty="0" smtClean="0"/>
              <a:t> Akin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6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the Desired Information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6860767" cy="4025397"/>
          </a:xfrm>
        </p:spPr>
      </p:pic>
    </p:spTree>
    <p:extLst>
      <p:ext uri="{BB962C8B-B14F-4D97-AF65-F5344CB8AC3E}">
        <p14:creationId xmlns:p14="http://schemas.microsoft.com/office/powerpoint/2010/main" val="200025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 to Insert and Choose Bar Chart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0"/>
            <a:ext cx="7691217" cy="2286000"/>
          </a:xfrm>
        </p:spPr>
      </p:pic>
    </p:spTree>
    <p:extLst>
      <p:ext uri="{BB962C8B-B14F-4D97-AF65-F5344CB8AC3E}">
        <p14:creationId xmlns:p14="http://schemas.microsoft.com/office/powerpoint/2010/main" val="2147761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Drop Down on the Bar Chart and Choose the Desired Style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33155" t="8556" r="49866" b="32977"/>
          <a:stretch/>
        </p:blipFill>
        <p:spPr bwMode="auto">
          <a:xfrm>
            <a:off x="3581400" y="2057400"/>
            <a:ext cx="1656064" cy="42769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6643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399032"/>
          </a:xfrm>
        </p:spPr>
        <p:txBody>
          <a:bodyPr/>
          <a:lstStyle/>
          <a:p>
            <a:r>
              <a:rPr lang="en-US" dirty="0" smtClean="0"/>
              <a:t>Once you Choose the Style you want, Click on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1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bar graph should appear with the information you typed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6975714" cy="4419600"/>
          </a:xfrm>
        </p:spPr>
      </p:pic>
    </p:spTree>
    <p:extLst>
      <p:ext uri="{BB962C8B-B14F-4D97-AF65-F5344CB8AC3E}">
        <p14:creationId xmlns:p14="http://schemas.microsoft.com/office/powerpoint/2010/main" val="375663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may also personalize your bar chart by using different tools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8229600" cy="1524000"/>
          </a:xfrm>
        </p:spPr>
      </p:pic>
    </p:spTree>
    <p:extLst>
      <p:ext uri="{BB962C8B-B14F-4D97-AF65-F5344CB8AC3E}">
        <p14:creationId xmlns:p14="http://schemas.microsoft.com/office/powerpoint/2010/main" val="34597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447800"/>
          </a:xfrm>
        </p:spPr>
        <p:txBody>
          <a:bodyPr>
            <a:noAutofit/>
          </a:bodyPr>
          <a:lstStyle/>
          <a:p>
            <a:pPr algn="ctr"/>
            <a:r>
              <a:rPr lang="en-US" sz="3800" dirty="0" smtClean="0"/>
              <a:t>You have now learned how to make a bar chart !</a:t>
            </a:r>
            <a:endParaRPr lang="en-US" sz="3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28800"/>
            <a:ext cx="6144483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88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warp dir="in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77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How to Make a Bar Graph</vt:lpstr>
      <vt:lpstr>Add the Desired Information</vt:lpstr>
      <vt:lpstr>Go to Insert and Choose Bar Chart</vt:lpstr>
      <vt:lpstr>Drop Down on the Bar Chart and Choose the Desired Style</vt:lpstr>
      <vt:lpstr>Once you Choose the Style you want, Click on it</vt:lpstr>
      <vt:lpstr>Your bar graph should appear with the information you typed</vt:lpstr>
      <vt:lpstr>You may also personalize your bar chart by using different tools</vt:lpstr>
      <vt:lpstr>You have now learned how to make a bar chart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Bar Graph</dc:title>
  <dc:creator>User</dc:creator>
  <cp:lastModifiedBy>User</cp:lastModifiedBy>
  <cp:revision>5</cp:revision>
  <dcterms:created xsi:type="dcterms:W3CDTF">2013-03-01T18:45:59Z</dcterms:created>
  <dcterms:modified xsi:type="dcterms:W3CDTF">2013-03-05T14:16:46Z</dcterms:modified>
</cp:coreProperties>
</file>